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484"/>
  </p:normalViewPr>
  <p:slideViewPr>
    <p:cSldViewPr snapToGrid="0" snapToObjects="1">
      <p:cViewPr varScale="1">
        <p:scale>
          <a:sx n="90" d="100"/>
          <a:sy n="90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ABA45-8F61-8F4A-9969-CEA4F0C2BD0B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56FF2-48BF-2E45-92CA-6C130055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6FF2-48BF-2E45-92CA-6C130055DA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1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7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5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9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84A66-D643-FD4B-9B07-592E1057378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1D318-AA57-D542-B263-EA11EE62D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Modern Programming Practices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 descr="../../../../../Users/jamsrandorjb/Documents/test/EnglishLearningOnline/Documents/UseC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643572"/>
            <a:ext cx="5936615" cy="5570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6" name="Picture 5" descr="../../../../../Users/jamsrandorjb/Documents/test/EnglishLearningOnline/Documents/SequenceDiagram_pr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2" y="880426"/>
            <a:ext cx="8416608" cy="5163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75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52661" y="911860"/>
            <a:ext cx="8162926" cy="50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0828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Who wants to improve his or her English?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680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5400" dirty="0" smtClean="0"/>
              <a:t>English Learning Online System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16613"/>
            <a:ext cx="9144000" cy="1655762"/>
          </a:xfrm>
        </p:spPr>
        <p:txBody>
          <a:bodyPr/>
          <a:lstStyle/>
          <a:p>
            <a:r>
              <a:rPr lang="en-US" dirty="0" smtClean="0"/>
              <a:t>Hui </a:t>
            </a:r>
            <a:r>
              <a:rPr lang="en-US" dirty="0" err="1" smtClean="0"/>
              <a:t>Xiubao</a:t>
            </a:r>
            <a:endParaRPr lang="en-US" dirty="0" smtClean="0"/>
          </a:p>
          <a:p>
            <a:r>
              <a:rPr lang="en-US" dirty="0" err="1" smtClean="0"/>
              <a:t>Jamsrandorj</a:t>
            </a:r>
            <a:r>
              <a:rPr lang="en-US" dirty="0" smtClean="0"/>
              <a:t> B.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228918"/>
            <a:ext cx="281178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/>
          <a:lstStyle/>
          <a:p>
            <a:r>
              <a:rPr lang="en-US" dirty="0" smtClean="0"/>
              <a:t>There are two sides, student side and professor side</a:t>
            </a:r>
          </a:p>
          <a:p>
            <a:r>
              <a:rPr lang="en-US" dirty="0" smtClean="0"/>
              <a:t>Student: select </a:t>
            </a:r>
            <a:r>
              <a:rPr lang="en-US" dirty="0"/>
              <a:t>the courses, download study materials, and give feedback for the </a:t>
            </a:r>
            <a:r>
              <a:rPr lang="en-US" dirty="0" smtClean="0"/>
              <a:t>course</a:t>
            </a:r>
          </a:p>
          <a:p>
            <a:r>
              <a:rPr lang="en-US" dirty="0" smtClean="0"/>
              <a:t>Professor: </a:t>
            </a:r>
            <a:r>
              <a:rPr lang="en-US" dirty="0"/>
              <a:t>create courses, upload the materials for the course and reply the feedback from the students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2506662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Server </a:t>
            </a:r>
            <a:r>
              <a:rPr lang="en-US" dirty="0"/>
              <a:t>Side: JAVA EE</a:t>
            </a:r>
          </a:p>
          <a:p>
            <a:pPr marL="0" lvl="0" indent="0">
              <a:buNone/>
            </a:pPr>
            <a:r>
              <a:rPr lang="en-US" dirty="0"/>
              <a:t>Client Side: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Pages-JSP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Database: </a:t>
            </a:r>
            <a:r>
              <a:rPr lang="en-US" dirty="0" smtClean="0"/>
              <a:t>MYSQL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Tools: Eclipse,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Tomcat-Server,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Source Control, Workbench-DB Management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43188" y="365125"/>
            <a:ext cx="8710611" cy="112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484" y="1746490"/>
            <a:ext cx="1739977" cy="742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896" y="2741389"/>
            <a:ext cx="475903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429" y="3957889"/>
            <a:ext cx="1292085" cy="6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62867"/>
              </p:ext>
            </p:extLst>
          </p:nvPr>
        </p:nvGraphicFramePr>
        <p:xfrm>
          <a:off x="1400175" y="1943102"/>
          <a:ext cx="9544049" cy="470059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788637"/>
                <a:gridCol w="1801154"/>
                <a:gridCol w="2153104"/>
                <a:gridCol w="1801154"/>
              </a:tblGrid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Feature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Begin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Duration(day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End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diagrams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env:git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env:jsp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env:servlet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22-Jan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design:UI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design:mysql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design:interfaces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23-Jan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coding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24-Jan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United tune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26-Jan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 dirty="0">
                          <a:effectLst/>
                        </a:rPr>
                        <a:t>1.5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2000" u="none" strike="noStrike" dirty="0">
                          <a:effectLst/>
                        </a:rPr>
                        <a:t>27-Jan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171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Improve the material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u="none" strike="noStrike" dirty="0">
                          <a:effectLst/>
                        </a:rPr>
                        <a:t>28-Jan</a:t>
                      </a:r>
                      <a:endParaRPr lang="mr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81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Architecture Diagram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6705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75760"/>
              </p:ext>
            </p:extLst>
          </p:nvPr>
        </p:nvGraphicFramePr>
        <p:xfrm>
          <a:off x="342898" y="2386011"/>
          <a:ext cx="11329990" cy="375761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87928"/>
                <a:gridCol w="1887928"/>
                <a:gridCol w="1887928"/>
                <a:gridCol w="1887928"/>
                <a:gridCol w="1889139"/>
                <a:gridCol w="1889139"/>
              </a:tblGrid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Student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Student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Teach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Given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Professor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Taught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Course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Enrolled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Created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Download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Uploaded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626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Feedback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Given by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Replied by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Referenced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43188" y="365125"/>
            <a:ext cx="8710611" cy="1128713"/>
          </a:xfrm>
        </p:spPr>
        <p:txBody>
          <a:bodyPr/>
          <a:lstStyle/>
          <a:p>
            <a:r>
              <a:rPr lang="en-US" dirty="0" smtClean="0"/>
              <a:t>Association Matrix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23875" y="365125"/>
            <a:ext cx="1914525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16200000">
            <a:off x="-3479008" y="-402115"/>
            <a:ext cx="8710611" cy="112871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80964" y="5137150"/>
            <a:ext cx="1914525" cy="1128713"/>
          </a:xfrm>
          <a:prstGeom prst="rect">
            <a:avLst/>
          </a:prstGeom>
        </p:spPr>
      </p:pic>
      <p:pic>
        <p:nvPicPr>
          <p:cNvPr id="10" name="Picture 9" descr="../../../../../Users/jamsrandorjb/Documents/test/EnglishLearningOnline/Documents/ClassDiagram_EnglishL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92" y="-94933"/>
            <a:ext cx="5936615" cy="7047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5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196</Words>
  <Application>Microsoft Macintosh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Times New Roman</vt:lpstr>
      <vt:lpstr>Arial</vt:lpstr>
      <vt:lpstr>Office Theme</vt:lpstr>
      <vt:lpstr>Modern Programming Practices</vt:lpstr>
      <vt:lpstr>Who wants to improve his or her English?</vt:lpstr>
      <vt:lpstr>English Learning Online System</vt:lpstr>
      <vt:lpstr>Description</vt:lpstr>
      <vt:lpstr>PowerPoint Presentation</vt:lpstr>
      <vt:lpstr>Project Plan</vt:lpstr>
      <vt:lpstr>Architecture Diagram</vt:lpstr>
      <vt:lpstr>Association Matrix</vt:lpstr>
      <vt:lpstr>Class Diagram</vt:lpstr>
      <vt:lpstr>Use Case Diagram</vt:lpstr>
      <vt:lpstr>Sequence Diagram</vt:lpstr>
      <vt:lpstr>Sequence Diagram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CS401: Modern Programming </dc:title>
  <dc:creator>Jamsrandorj B</dc:creator>
  <cp:lastModifiedBy>Jamsrandorj B</cp:lastModifiedBy>
  <cp:revision>12</cp:revision>
  <dcterms:created xsi:type="dcterms:W3CDTF">2018-01-29T04:57:35Z</dcterms:created>
  <dcterms:modified xsi:type="dcterms:W3CDTF">2018-01-29T07:09:39Z</dcterms:modified>
</cp:coreProperties>
</file>